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68" r:id="rId10"/>
    <p:sldId id="267" r:id="rId11"/>
    <p:sldId id="269" r:id="rId12"/>
    <p:sldId id="271" r:id="rId13"/>
    <p:sldId id="270" r:id="rId14"/>
    <p:sldId id="272" r:id="rId15"/>
    <p:sldId id="273" r:id="rId16"/>
    <p:sldId id="25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808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A6F40F-8FBF-4909-9588-79CB9C4F1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AFC0-2705-47D6-99F6-35B36C669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B27D3-B8DA-4C91-A6AA-A1839033CC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C712-7BB4-4D11-8A20-DA9A3E696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46138-60F4-4C1A-919C-E13B3D6BD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887D-6160-45F7-886B-4E13669F8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8098C-44B1-4B1E-903A-F53D991DE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4795-BBDA-4B53-AC47-F5189A6C8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3053C-786D-4C99-A07F-3196F0419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32486-A0BF-4C87-A31F-0D40E75C4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6703-A846-4091-8EC4-7FBA9BF3CF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71C60388-2AF4-4FED-900D-F610324F52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435280" cy="1143000"/>
          </a:xfrm>
        </p:spPr>
        <p:txBody>
          <a:bodyPr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ДЕРЖАВНИЙ НАВЧАЛЬНИЙ ЗАКЛАД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«КУП’ЯНСЬКИЙ РЕГІОНАЛЬНИЙ ЦЕНТР ПРОФЕСІЙНОЇ ОСВІТИ»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5"/>
            <a:ext cx="74523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itchFamily="34" charset="0"/>
              </a:rPr>
              <a:t>Конкурс проектів молодіжних ініціатив</a:t>
            </a:r>
            <a:endParaRPr lang="ru-RU" sz="2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itchFamily="34" charset="0"/>
              </a:rPr>
              <a:t>«Толока добрих ідей»</a:t>
            </a:r>
            <a:endParaRPr lang="ru-RU" sz="28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endParaRPr lang="uk-UA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Учнівська молодь </a:t>
            </a:r>
          </a:p>
          <a:p>
            <a:pPr algn="ctr"/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як осередок громадської активності </a:t>
            </a:r>
          </a:p>
          <a:p>
            <a:pPr algn="ctr"/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для ветеранів </a:t>
            </a:r>
          </a:p>
          <a:p>
            <a:pPr algn="ctr"/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професійно-технічної освіти</a:t>
            </a:r>
          </a:p>
          <a:p>
            <a:pPr algn="ctr"/>
            <a:endParaRPr lang="uk-UA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itchFamily="34" charset="0"/>
              </a:rPr>
              <a:t>НОМІНАЦІЯ: «ВЕЛИКІ СЕРЦЕМ І ТАЛАНТОМ»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2373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зустрічі з ветеранами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857760"/>
            <a:ext cx="449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В гостях у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Окуленко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З. Т. та 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Самойлової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Є. М.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\\ZAVUCH\Freelan\Іванова Л М\11080315\_DSC88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424847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F:\волонтёры\DSC066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Народились у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Ківшарівці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286388"/>
            <a:ext cx="274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Кошовий Євген, 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актор студії “95-й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квартал”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428892" cy="364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643182"/>
            <a:ext cx="4826000" cy="317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00496" y="18573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Савлєпов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Антон, лідер групи 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“</a:t>
            </a:r>
            <a:r>
              <a:rPr lang="en-US" b="1" dirty="0" smtClean="0">
                <a:solidFill>
                  <a:srgbClr val="990000"/>
                </a:solidFill>
                <a:latin typeface="Arial Narrow" pitchFamily="34" charset="0"/>
              </a:rPr>
              <a:t>Quest Pistols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”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32657"/>
            <a:ext cx="7128792" cy="576064"/>
          </a:xfrm>
        </p:spPr>
        <p:txBody>
          <a:bodyPr/>
          <a:lstStyle/>
          <a:p>
            <a:pPr algn="ctr"/>
            <a:r>
              <a:rPr lang="uk-UA" sz="3200" dirty="0" smtClean="0">
                <a:latin typeface="Arial Narrow" pitchFamily="34" charset="0"/>
              </a:rPr>
              <a:t/>
            </a:r>
            <a:br>
              <a:rPr lang="uk-UA" sz="3200" dirty="0" smtClean="0">
                <a:latin typeface="Arial Narrow" pitchFamily="34" charset="0"/>
              </a:rPr>
            </a:br>
            <a:endParaRPr lang="ru-RU" sz="3200" dirty="0"/>
          </a:p>
        </p:txBody>
      </p:sp>
      <p:pic>
        <p:nvPicPr>
          <p:cNvPr id="4" name="Рисунок 3" descr="C:\Users\IRA-PC\Desktop\DSC014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92488" cy="273630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772000" y="548680"/>
            <a:ext cx="3600000" cy="36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/>
              </a:rPr>
              <a:t>ЗАПРОШЕННЯ</a:t>
            </a:r>
            <a:endParaRPr lang="ru-RU" sz="36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49410" t="30155" r="13972" b="28265"/>
          <a:stretch>
            <a:fillRect/>
          </a:stretch>
        </p:blipFill>
        <p:spPr bwMode="auto">
          <a:xfrm>
            <a:off x="2411760" y="3264078"/>
            <a:ext cx="4392488" cy="3117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32657"/>
            <a:ext cx="7128792" cy="576064"/>
          </a:xfrm>
        </p:spPr>
        <p:txBody>
          <a:bodyPr/>
          <a:lstStyle/>
          <a:p>
            <a:pPr algn="ctr"/>
            <a:r>
              <a:rPr lang="uk-UA" sz="3200" dirty="0" smtClean="0">
                <a:latin typeface="Arial Narrow" pitchFamily="34" charset="0"/>
              </a:rPr>
              <a:t/>
            </a:r>
            <a:br>
              <a:rPr lang="uk-UA" sz="3200" dirty="0" smtClean="0">
                <a:latin typeface="Arial Narrow" pitchFamily="34" charset="0"/>
              </a:rPr>
            </a:br>
            <a:endParaRPr lang="ru-RU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0430" r="16432" b="7751"/>
          <a:stretch>
            <a:fillRect/>
          </a:stretch>
        </p:blipFill>
        <p:spPr bwMode="auto">
          <a:xfrm>
            <a:off x="1475656" y="1628800"/>
            <a:ext cx="6264695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Ветерани – наші почесні гості </a:t>
            </a:r>
            <a:endParaRPr lang="uk-UA" sz="3200" dirty="0"/>
          </a:p>
        </p:txBody>
      </p:sp>
      <p:pic>
        <p:nvPicPr>
          <p:cNvPr id="7" name="Содержимое 6" descr="32693033710_d36e9253e6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7"/>
            <a:ext cx="4143405" cy="2724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DSC01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627" r="15212" b="22247"/>
          <a:stretch>
            <a:fillRect/>
          </a:stretch>
        </p:blipFill>
        <p:spPr>
          <a:xfrm>
            <a:off x="4643438" y="2851952"/>
            <a:ext cx="4212866" cy="2863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Ветерани – наші почесні гості </a:t>
            </a:r>
            <a:endParaRPr lang="uk-UA" sz="3200" dirty="0"/>
          </a:p>
        </p:txBody>
      </p:sp>
      <p:pic>
        <p:nvPicPr>
          <p:cNvPr id="9" name="Содержимое 8" descr="DSC01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4524"/>
            <a:ext cx="4055947" cy="2700000"/>
          </a:xfrm>
        </p:spPr>
      </p:pic>
      <p:pic>
        <p:nvPicPr>
          <p:cNvPr id="10" name="Содержимое 9" descr="DSC_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189"/>
          <a:stretch>
            <a:fillRect/>
          </a:stretch>
        </p:blipFill>
        <p:spPr>
          <a:xfrm>
            <a:off x="4857752" y="2627573"/>
            <a:ext cx="3854238" cy="270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213" y="3033713"/>
            <a:ext cx="7277125" cy="1470025"/>
          </a:xfrm>
        </p:spPr>
        <p:txBody>
          <a:bodyPr/>
          <a:lstStyle/>
          <a:p>
            <a:r>
              <a:rPr lang="uk-UA" dirty="0" err="1" smtClean="0"/>
              <a:t>“Великі</a:t>
            </a:r>
            <a:r>
              <a:rPr lang="uk-UA" dirty="0" smtClean="0"/>
              <a:t> серцем і </a:t>
            </a:r>
            <a:r>
              <a:rPr lang="uk-UA" dirty="0" err="1" smtClean="0"/>
              <a:t>талантом”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7380312" cy="72008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проекту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Турбота про людей похилого віку – 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пріоритет державної політики,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напрямок діяльності територіальних громад,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благодійна справа учнівської молоді.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640960" cy="720080"/>
          </a:xfrm>
        </p:spPr>
        <p:txBody>
          <a:bodyPr/>
          <a:lstStyle/>
          <a:p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Інноваційність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оригінальність проекту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Створення у навчальному закладі своєрідного майданчику спілкування </a:t>
            </a:r>
          </a:p>
          <a:p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для ветеранів професійно-технічної освіти: 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зустрічі з колегами,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зустрічі з учнями,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виставки,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концерти.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640960" cy="720080"/>
          </a:xfrm>
        </p:spPr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Очікуваний ефект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 реалізації  проекту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990000"/>
                </a:solidFill>
                <a:latin typeface="Arial Narrow" pitchFamily="34" charset="0"/>
              </a:rPr>
              <a:t>Покращення якості життя  людей похилого віку, ветеранів професійно-технічної освіти: 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духовна підтримка,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можливість спілкування,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передача знань і досвіду молодому поколінню,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990000"/>
                </a:solidFill>
                <a:latin typeface="Arial Narrow" pitchFamily="34" charset="0"/>
              </a:rPr>
              <a:t>   відчуття бути потрібними суспільству.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Ківшарівка – наша мала батьківщина в потоці історії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http://nashridkup.com.ua/wp-content/uploads/2016/09/%D0%BA%D0%BE%D0%B2%D1%88%D0%B0%D1%80%D0%BE%D0%B2%D0%BA%D0%B0-2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2433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в'їзд до Ківшарівки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178696" cy="2342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upload.wikimedia.org/wikipedia/commons/thumb/7/75/V._I._Kosheliev_palace_of_culture_%2802%29%2C_Kivharivka.jpg/800px-V._I._Kosheliev_palace_of_culture_%2802%29%2C_Kivharivk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042220" cy="251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книги про Кошелєва В. І.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69160"/>
            <a:ext cx="417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Дубовецька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З. І. презентує книгу Лади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Літвінової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«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Мечта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и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дело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Виктора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Кошелева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»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F:\дубовецкая 2018 не знаю что\DSC06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99336" cy="278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F:\дубовецкая 2018 не знаю что\DSC06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24847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Кошелєв Віктор Іванович – людина велика серцем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C:\Documents and Settings\Admin\Рабочий стол\Кошелев.t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193409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1" descr="D:\Підтримка молоді Кошелевим\фото\відкриття пам'ятника вересень 2016р - День Ківшарівки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2276872"/>
            <a:ext cx="4038600" cy="267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55976" y="5157192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Директору Куп'янського ливарного заводу 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присвячується</a:t>
            </a:r>
            <a:endParaRPr lang="ru-RU" b="1" dirty="0">
              <a:solidFill>
                <a:srgbClr val="99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зустрічі з ветеранами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69160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В гостях у 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Самойлової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Є. М ., 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Попова Ю. Ю. та Попової Л. Я.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F:\волонтёры\DSC06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440085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\\ZAVUCH\Freelan\Іванова Л М\11080315\_DSC88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6044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зустрічі з ветеранами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69160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В гостях у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Закопайло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Н. М. </a:t>
            </a:r>
          </a:p>
          <a:p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та  </a:t>
            </a:r>
            <a:r>
              <a:rPr lang="uk-UA" b="1" dirty="0" err="1" smtClean="0">
                <a:solidFill>
                  <a:srgbClr val="990000"/>
                </a:solidFill>
                <a:latin typeface="Arial Narrow" pitchFamily="34" charset="0"/>
              </a:rPr>
              <a:t>Макушенко</a:t>
            </a:r>
            <a:r>
              <a:rPr lang="uk-UA" b="1" dirty="0" smtClean="0">
                <a:solidFill>
                  <a:srgbClr val="990000"/>
                </a:solidFill>
                <a:latin typeface="Arial Narrow" pitchFamily="34" charset="0"/>
              </a:rPr>
              <a:t> Н. І.</a:t>
            </a:r>
            <a:endParaRPr lang="ru-RU" b="1" dirty="0" smtClean="0">
              <a:solidFill>
                <a:srgbClr val="990000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F:\волонтёры\DSC06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28844" cy="28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F:\волонтёры\DSC06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2568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слайдом-разделителем 'Оранжевая абстракция'</Template>
  <TotalTime>246</TotalTime>
  <Words>261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оформления с слайдом-разделителем 'Оранжевая абстракция'</vt:lpstr>
      <vt:lpstr>ДЕРЖАВНИЙ НАВЧАЛЬНИЙ ЗАКЛАД  «КУП’ЯНСЬКИЙ РЕГІОНАЛЬНИЙ ЦЕНТР ПРОФЕСІЙНОЇ ОСВІТИ»</vt:lpstr>
      <vt:lpstr>Актуальність проекту</vt:lpstr>
      <vt:lpstr>Інноваційність  та оригінальність проекту</vt:lpstr>
      <vt:lpstr>Очікуваний ефект  від  реалізації  проекту</vt:lpstr>
      <vt:lpstr>Ківшарівка – наша мала батьківщина в потоці історії</vt:lpstr>
      <vt:lpstr>Презентація книги про Кошелєва В. І.</vt:lpstr>
      <vt:lpstr>Кошелєв Віктор Іванович – людина велика серцем</vt:lpstr>
      <vt:lpstr>Наші зустрічі з ветеранами</vt:lpstr>
      <vt:lpstr>Наші зустрічі з ветеранами</vt:lpstr>
      <vt:lpstr>Наші зустрічі з ветеранами</vt:lpstr>
      <vt:lpstr>Народились у Ківшарівці</vt:lpstr>
      <vt:lpstr> </vt:lpstr>
      <vt:lpstr> </vt:lpstr>
      <vt:lpstr>Ветерани – наші почесні гості </vt:lpstr>
      <vt:lpstr>Ветерани – наші почесні гості </vt:lpstr>
      <vt:lpstr>“Великі серцем і талантом”</vt:lpstr>
    </vt:vector>
  </TitlesOfParts>
  <Manager/>
  <Company>Mi5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subject/>
  <dc:creator>Q</dc:creator>
  <cp:keywords/>
  <dc:description/>
  <cp:lastModifiedBy>user</cp:lastModifiedBy>
  <cp:revision>30</cp:revision>
  <dcterms:created xsi:type="dcterms:W3CDTF">2013-04-19T12:29:17Z</dcterms:created>
  <dcterms:modified xsi:type="dcterms:W3CDTF">2019-01-30T10:04:50Z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